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1" name="10 Imagen" descr="Invitación Toy Story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441905" y="2459645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227591" y="1548836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227591" y="479147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227591" y="1101557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227591" y="285728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19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32</cp:revision>
  <dcterms:created xsi:type="dcterms:W3CDTF">2022-08-15T14:52:18Z</dcterms:created>
  <dcterms:modified xsi:type="dcterms:W3CDTF">2023-02-06T22:20:58Z</dcterms:modified>
</cp:coreProperties>
</file>