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3" name="12 Imagen" descr="Invitación Toy Story Editable 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326409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226321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119352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181593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100010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2023-02-06T22:26:38Z</dcterms:modified>
</cp:coreProperties>
</file>