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41905" y="245964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27591" y="1548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27591" y="47914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27591" y="110155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27591" y="2857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2023-02-06T22:20:46Z</dcterms:modified>
</cp:coreProperties>
</file>