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FF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16 Grupo"/>
          <p:cNvGrpSpPr/>
          <p:nvPr/>
        </p:nvGrpSpPr>
        <p:grpSpPr>
          <a:xfrm>
            <a:off x="166654" y="102101"/>
            <a:ext cx="4855474" cy="6653798"/>
            <a:chOff x="166654" y="102101"/>
            <a:chExt cx="4855474" cy="6653798"/>
          </a:xfrm>
        </p:grpSpPr>
        <p:pic>
          <p:nvPicPr>
            <p:cNvPr id="16" name="15 Imagen" descr="Invitacion Mario Bros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55474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523976" y="3264099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66786" y="2303506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66786" y="1306487"/>
              <a:ext cx="29289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00CCFF"/>
                  </a:solidFill>
                </a:rPr>
                <a:t>Nome</a:t>
              </a:r>
              <a:endParaRPr lang="es-AR" sz="4000" b="1" dirty="0">
                <a:solidFill>
                  <a:srgbClr val="00CCFF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66786" y="1877991"/>
              <a:ext cx="29289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4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166786" y="1163611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42</cp:revision>
  <dcterms:created xsi:type="dcterms:W3CDTF">2022-08-15T14:52:18Z</dcterms:created>
  <dcterms:modified xsi:type="dcterms:W3CDTF">2023-02-06T21:22:56Z</dcterms:modified>
</cp:coreProperties>
</file>