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13 Grupo"/>
          <p:cNvGrpSpPr/>
          <p:nvPr/>
        </p:nvGrpSpPr>
        <p:grpSpPr>
          <a:xfrm>
            <a:off x="166654" y="99053"/>
            <a:ext cx="4855474" cy="6659894"/>
            <a:chOff x="166654" y="99053"/>
            <a:chExt cx="4855474" cy="6659894"/>
          </a:xfrm>
        </p:grpSpPr>
        <p:pic>
          <p:nvPicPr>
            <p:cNvPr id="11" name="10 Imagen" descr="Invitación de Jovenes Titanes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55474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309794" y="6286520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952604" y="5339190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952604" y="4212559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952604" y="4825844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00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00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952604" y="4000504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30</cp:revision>
  <dcterms:created xsi:type="dcterms:W3CDTF">2022-08-15T14:52:18Z</dcterms:created>
  <dcterms:modified xsi:type="dcterms:W3CDTF">2023-02-06T21:20:32Z</dcterms:modified>
</cp:coreProperties>
</file>