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02805" y="600076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66852" y="505343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66852" y="392680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66852" y="454009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66852" y="371475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2023-02-06T21:20:08Z</dcterms:modified>
</cp:coreProperties>
</file>