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31367" y="600076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505343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92680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54009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71475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2023-02-06T21:19:52Z</dcterms:modified>
</cp:coreProperties>
</file>