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"/>
  </p:notesMasterIdLst>
  <p:sldIdLst>
    <p:sldId id="259" r:id="rId2"/>
  </p:sldIdLst>
  <p:sldSz cx="9906000" cy="6858000" type="A4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66FF"/>
    <a:srgbClr val="FF66CC"/>
    <a:srgbClr val="00FF00"/>
    <a:srgbClr val="0000FF"/>
    <a:srgbClr val="00CC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60" d="100"/>
          <a:sy n="60" d="100"/>
        </p:scale>
        <p:origin x="-1364" y="-160"/>
      </p:cViewPr>
      <p:guideLst>
        <p:guide orient="horz" pos="2160"/>
        <p:guide pos="312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35D11A6-0A79-4A1E-A656-BD552AFDAC78}" type="datetimeFigureOut">
              <a:rPr lang="es-ES" smtClean="0"/>
              <a:pPr/>
              <a:t>06/02/2023</a:t>
            </a:fld>
            <a:endParaRPr lang="es-ES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952500" y="685800"/>
            <a:ext cx="4953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1D93A02-D4F7-4E07-A3D4-17645C4D1CFE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742950" y="2130426"/>
            <a:ext cx="84201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06/02/2023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06/02/2023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7780337" y="274639"/>
            <a:ext cx="2414588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536575" y="274639"/>
            <a:ext cx="7078663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06/02/2023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06/02/2023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82506" y="4406901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06/02/2023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536575" y="1600201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5448300" y="1600201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06/02/2023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5032111" y="1535113"/>
            <a:ext cx="437859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5032111" y="2174875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06/02/2023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06/02/2023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06/02/2023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872971" y="273051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95300" y="1435101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06/02/2023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06/02/2023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95300" y="1600201"/>
            <a:ext cx="89154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95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706986-AAA9-4A75-AB08-12036620F74F}" type="datetimeFigureOut">
              <a:rPr lang="es-ES" smtClean="0"/>
              <a:pPr/>
              <a:t>06/02/2023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384550" y="6356351"/>
            <a:ext cx="3136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7099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11 Grupo"/>
          <p:cNvGrpSpPr/>
          <p:nvPr/>
        </p:nvGrpSpPr>
        <p:grpSpPr>
          <a:xfrm>
            <a:off x="171924" y="102101"/>
            <a:ext cx="4851029" cy="6653798"/>
            <a:chOff x="171924" y="102101"/>
            <a:chExt cx="4851029" cy="6653798"/>
          </a:xfrm>
        </p:grpSpPr>
        <p:pic>
          <p:nvPicPr>
            <p:cNvPr id="11" name="10 Imagen" descr="Invitación de Roblox 3.pn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71924" y="102101"/>
              <a:ext cx="4851029" cy="6653798"/>
            </a:xfrm>
            <a:prstGeom prst="rect">
              <a:avLst/>
            </a:prstGeom>
          </p:spPr>
        </p:pic>
        <p:sp>
          <p:nvSpPr>
            <p:cNvPr id="3" name="24 Rectángulo"/>
            <p:cNvSpPr/>
            <p:nvPr/>
          </p:nvSpPr>
          <p:spPr>
            <a:xfrm>
              <a:off x="2074214" y="5818353"/>
              <a:ext cx="2478691" cy="307777"/>
            </a:xfrm>
            <a:prstGeom prst="rect">
              <a:avLst/>
            </a:prstGeom>
            <a:ln>
              <a:noFill/>
            </a:ln>
          </p:spPr>
          <p:txBody>
            <a:bodyPr wrap="none">
              <a:spAutoFit/>
            </a:bodyPr>
            <a:lstStyle>
              <a:defPPr>
                <a:defRPr lang="es-A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s-AR" sz="1400" b="1" dirty="0" smtClean="0">
                  <a:solidFill>
                    <a:schemeClr val="bg1"/>
                  </a:solidFill>
                </a:rPr>
                <a:t>www.convitedeaniversario.net</a:t>
              </a:r>
              <a:endParaRPr lang="es-AR" sz="1400" b="1" dirty="0">
                <a:solidFill>
                  <a:schemeClr val="bg1"/>
                </a:solidFill>
              </a:endParaRPr>
            </a:p>
          </p:txBody>
        </p:sp>
        <p:sp>
          <p:nvSpPr>
            <p:cNvPr id="4" name="3 CuadroTexto"/>
            <p:cNvSpPr txBox="1"/>
            <p:nvPr/>
          </p:nvSpPr>
          <p:spPr>
            <a:xfrm>
              <a:off x="1859900" y="4857760"/>
              <a:ext cx="2928958" cy="954107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1400" dirty="0" smtClean="0">
                  <a:solidFill>
                    <a:schemeClr val="bg1"/>
                  </a:solidFill>
                </a:rPr>
                <a:t>Dia xx </a:t>
              </a:r>
              <a:r>
                <a:rPr lang="pt-BR" sz="1400" dirty="0" err="1" smtClean="0">
                  <a:solidFill>
                    <a:schemeClr val="bg1"/>
                  </a:solidFill>
                </a:rPr>
                <a:t>xx</a:t>
              </a:r>
              <a:r>
                <a:rPr lang="pt-BR" sz="1400" dirty="0" smtClean="0">
                  <a:solidFill>
                    <a:schemeClr val="bg1"/>
                  </a:solidFill>
                </a:rPr>
                <a:t> </a:t>
              </a:r>
              <a:r>
                <a:rPr lang="pt-BR" sz="1400" dirty="0" err="1" smtClean="0">
                  <a:solidFill>
                    <a:schemeClr val="bg1"/>
                  </a:solidFill>
                </a:rPr>
                <a:t>xx</a:t>
              </a:r>
              <a:r>
                <a:rPr lang="pt-BR" sz="1400" dirty="0" smtClean="0">
                  <a:solidFill>
                    <a:schemeClr val="bg1"/>
                  </a:solidFill>
                </a:rPr>
                <a:t> , às  XXXX</a:t>
              </a:r>
            </a:p>
            <a:p>
              <a:pPr algn="ctr"/>
              <a:r>
                <a:rPr lang="es-AR" sz="1400" dirty="0" err="1" smtClean="0">
                  <a:solidFill>
                    <a:schemeClr val="bg1"/>
                  </a:solidFill>
                </a:rPr>
                <a:t>xxxxxxxxx</a:t>
              </a:r>
              <a:endParaRPr lang="es-AR" sz="1400" dirty="0" smtClean="0">
                <a:solidFill>
                  <a:schemeClr val="bg1"/>
                </a:solidFill>
              </a:endParaRPr>
            </a:p>
            <a:p>
              <a:pPr algn="ctr"/>
              <a:r>
                <a:rPr lang="es-AR" sz="1400" dirty="0" smtClean="0">
                  <a:solidFill>
                    <a:schemeClr val="bg1"/>
                  </a:solidFill>
                </a:rPr>
                <a:t>xxxxxxxxxxxxxxxxxxxxxxxxx</a:t>
              </a:r>
            </a:p>
            <a:p>
              <a:pPr algn="ctr"/>
              <a:r>
                <a:rPr lang="es-AR" sz="1400" dirty="0" err="1" smtClean="0">
                  <a:solidFill>
                    <a:schemeClr val="bg1"/>
                  </a:solidFill>
                </a:rPr>
                <a:t>xxx</a:t>
              </a:r>
              <a:r>
                <a:rPr lang="es-AR" sz="1400" dirty="0" smtClean="0">
                  <a:solidFill>
                    <a:schemeClr val="bg1"/>
                  </a:solidFill>
                </a:rPr>
                <a:t> </a:t>
              </a:r>
              <a:r>
                <a:rPr lang="es-AR" sz="1400" dirty="0" err="1" smtClean="0">
                  <a:solidFill>
                    <a:schemeClr val="bg1"/>
                  </a:solidFill>
                </a:rPr>
                <a:t>xxxx</a:t>
              </a:r>
              <a:r>
                <a:rPr lang="es-AR" sz="1400" dirty="0" smtClean="0">
                  <a:solidFill>
                    <a:schemeClr val="bg1"/>
                  </a:solidFill>
                </a:rPr>
                <a:t> </a:t>
              </a:r>
              <a:r>
                <a:rPr lang="es-AR" sz="1400" dirty="0" err="1" smtClean="0">
                  <a:solidFill>
                    <a:schemeClr val="bg1"/>
                  </a:solidFill>
                </a:rPr>
                <a:t>xxxxxxxxxxxxxxxx</a:t>
              </a:r>
              <a:endParaRPr lang="es-AR" sz="1400" dirty="0" smtClean="0">
                <a:solidFill>
                  <a:schemeClr val="bg1"/>
                </a:solidFill>
              </a:endParaRPr>
            </a:p>
          </p:txBody>
        </p:sp>
        <p:sp>
          <p:nvSpPr>
            <p:cNvPr id="5" name="4 CuadroTexto"/>
            <p:cNvSpPr txBox="1"/>
            <p:nvPr/>
          </p:nvSpPr>
          <p:spPr>
            <a:xfrm>
              <a:off x="1859900" y="3685846"/>
              <a:ext cx="2928958" cy="707886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s-AR" sz="4000" b="1" dirty="0" smtClean="0">
                  <a:solidFill>
                    <a:srgbClr val="FF0000"/>
                  </a:solidFill>
                </a:rPr>
                <a:t>Nome</a:t>
              </a:r>
              <a:endParaRPr lang="es-AR" sz="4000" b="1" dirty="0">
                <a:solidFill>
                  <a:srgbClr val="FF0000"/>
                </a:solidFill>
              </a:endParaRPr>
            </a:p>
          </p:txBody>
        </p:sp>
        <p:sp>
          <p:nvSpPr>
            <p:cNvPr id="6" name="5 CuadroTexto"/>
            <p:cNvSpPr txBox="1"/>
            <p:nvPr/>
          </p:nvSpPr>
          <p:spPr>
            <a:xfrm>
              <a:off x="1859900" y="4257350"/>
              <a:ext cx="2928958" cy="46166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s-AR" sz="2400" b="1" dirty="0" smtClean="0">
                  <a:solidFill>
                    <a:srgbClr val="FFFF00"/>
                  </a:solidFill>
                  <a:ea typeface="A little sunshine" pitchFamily="2" charset="0"/>
                </a:rPr>
                <a:t>XX Anos</a:t>
              </a:r>
              <a:endParaRPr lang="es-AR" sz="2400" b="1" dirty="0">
                <a:solidFill>
                  <a:srgbClr val="FFFF00"/>
                </a:solidFill>
                <a:ea typeface="A little sunshine" pitchFamily="2" charset="0"/>
              </a:endParaRPr>
            </a:p>
          </p:txBody>
        </p:sp>
        <p:sp>
          <p:nvSpPr>
            <p:cNvPr id="7" name="61 CuadroTexto"/>
            <p:cNvSpPr txBox="1"/>
            <p:nvPr/>
          </p:nvSpPr>
          <p:spPr>
            <a:xfrm>
              <a:off x="1859900" y="3542970"/>
              <a:ext cx="2928958" cy="338554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>
              <a:defPPr>
                <a:defRPr lang="es-A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1600" b="1" dirty="0" smtClean="0">
                  <a:solidFill>
                    <a:schemeClr val="bg1"/>
                  </a:solidFill>
                  <a:latin typeface="+mj-lt"/>
                </a:rPr>
                <a:t>Venha comemorar comigo! </a:t>
              </a:r>
              <a:endParaRPr lang="es-AR" sz="1600" b="1" dirty="0">
                <a:solidFill>
                  <a:schemeClr val="bg1"/>
                </a:solidFill>
                <a:latin typeface="+mj-lt"/>
              </a:endParaRPr>
            </a:p>
          </p:txBody>
        </p:sp>
      </p:grpSp>
      <p:sp>
        <p:nvSpPr>
          <p:cNvPr id="9" name="19 Rectángulo"/>
          <p:cNvSpPr/>
          <p:nvPr/>
        </p:nvSpPr>
        <p:spPr>
          <a:xfrm>
            <a:off x="7739082" y="6581025"/>
            <a:ext cx="2156168" cy="276999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s-E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AR" sz="1200" b="1" dirty="0" smtClean="0"/>
              <a:t>www.convitedeaniversario.net</a:t>
            </a:r>
            <a:endParaRPr lang="es-AR" sz="1200" b="1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64</TotalTime>
  <Words>21</Words>
  <Application>Microsoft Office PowerPoint</Application>
  <PresentationFormat>A4 (210 x 297 mm)</PresentationFormat>
  <Paragraphs>9</Paragraphs>
  <Slides>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2" baseType="lpstr">
      <vt:lpstr>Tema de Office</vt:lpstr>
      <vt:lpstr>Diapositiva 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mm mom</dc:creator>
  <cp:lastModifiedBy>mm mom</cp:lastModifiedBy>
  <cp:revision>42</cp:revision>
  <dcterms:created xsi:type="dcterms:W3CDTF">2022-08-15T14:52:18Z</dcterms:created>
  <dcterms:modified xsi:type="dcterms:W3CDTF">2023-02-06T14:35:17Z</dcterms:modified>
</cp:coreProperties>
</file>