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59900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59900" y="368584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59900" y="425735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59900" y="354297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2023-02-06T14:35:06Z</dcterms:modified>
</cp:coreProperties>
</file>