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00FF00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71924" y="102101"/>
            <a:ext cx="4851029" cy="6653798"/>
            <a:chOff x="171924" y="102101"/>
            <a:chExt cx="4851029" cy="6653798"/>
          </a:xfrm>
        </p:grpSpPr>
        <p:pic>
          <p:nvPicPr>
            <p:cNvPr id="11" name="10 Imagen" descr="Invitación de Roblox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102101"/>
              <a:ext cx="4851029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52948" y="58183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38634" y="485776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38634" y="3685846"/>
              <a:ext cx="29289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</a:rPr>
                <a:t>Nome</a:t>
              </a:r>
              <a:endParaRPr lang="es-AR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38634" y="4257350"/>
              <a:ext cx="29289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4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38634" y="354297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40</cp:revision>
  <dcterms:created xsi:type="dcterms:W3CDTF">2022-08-15T14:52:18Z</dcterms:created>
  <dcterms:modified xsi:type="dcterms:W3CDTF">2023-02-06T14:34:46Z</dcterms:modified>
</cp:coreProperties>
</file>