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spidey y sus sorprendentes amig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2999" y="619943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98685" y="523884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98685" y="411221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98685" y="472550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98685" y="390016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2023-02-06T14:33:49Z</dcterms:modified>
</cp:coreProperties>
</file>