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ones de spidey y sus sorprendentes amig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81100" y="615690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66786" y="5196314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66786" y="406968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66786" y="468296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66786" y="385762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2023-02-06T14:33:27Z</dcterms:modified>
</cp:coreProperties>
</file>