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6600CC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166" y="342900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248167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135503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5D6"/>
                  </a:solidFill>
                </a:rPr>
                <a:t>Nome</a:t>
              </a:r>
              <a:endParaRPr lang="es-AR" sz="4400" b="1" dirty="0">
                <a:solidFill>
                  <a:srgbClr val="FF85D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196832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114298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2023-02-02T18:15:25Z</dcterms:modified>
</cp:coreProperties>
</file>