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66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238356" y="310370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215637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1029748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164303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6600CC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6600CC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817693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2023-02-02T18:14:02Z</dcterms:modified>
</cp:coreProperties>
</file>