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42642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330363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217700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</a:rPr>
                <a:t>Nome</a:t>
              </a:r>
              <a:endParaRPr lang="es-AR" sz="4400" b="1" dirty="0">
                <a:solidFill>
                  <a:srgbClr val="FF85D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279029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964952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2023-02-02T18:12:27Z</dcterms:modified>
</cp:coreProperties>
</file>