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88557" y="26211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166056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53393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114721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2187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2023-02-02T18:11:09Z</dcterms:modified>
</cp:coreProperties>
</file>