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000"/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84847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70533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70533" y="368171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EE6000"/>
                  </a:solidFill>
                </a:rPr>
                <a:t>Nome</a:t>
              </a:r>
              <a:endParaRPr lang="es-AR" sz="4000" b="1" dirty="0">
                <a:solidFill>
                  <a:srgbClr val="EE6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70533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70533" y="35388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40</cp:revision>
  <dcterms:created xsi:type="dcterms:W3CDTF">2022-08-15T14:52:18Z</dcterms:created>
  <dcterms:modified xsi:type="dcterms:W3CDTF">2023-02-03T20:42:20Z</dcterms:modified>
</cp:coreProperties>
</file>