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6000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3" name="12 Imagen" descr="Invitación de Naruto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24042" y="6121619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09728" y="521081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09728" y="4069683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EE6000"/>
                  </a:solidFill>
                </a:rPr>
                <a:t>Nome</a:t>
              </a:r>
              <a:endParaRPr lang="es-AR" sz="4400" b="1" dirty="0">
                <a:solidFill>
                  <a:srgbClr val="EE6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09728" y="4706130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09728" y="3857628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19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2023-02-03T20:41:38Z</dcterms:modified>
</cp:coreProperties>
</file>