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6415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5334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11221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EE6000"/>
                  </a:solidFill>
                </a:rPr>
                <a:t>Nome</a:t>
              </a:r>
              <a:endParaRPr lang="es-AR" sz="4400" b="1" dirty="0">
                <a:solidFill>
                  <a:srgbClr val="EE6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4866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90016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2023-02-03T20:40:49Z</dcterms:modified>
</cp:coreProperties>
</file>