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73317" y="102101"/>
            <a:ext cx="4848244" cy="6653798"/>
            <a:chOff x="173317" y="102101"/>
            <a:chExt cx="484824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17" y="102101"/>
              <a:ext cx="484824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59929" y="567248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74379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66996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28324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45790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2023-02-02T19:22:08Z</dcterms:modified>
</cp:coreProperties>
</file>