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473" y="312122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16958" y="212448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16958" y="99784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16958" y="161113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16958" y="78579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2023-02-02T19:20:50Z</dcterms:modified>
</cp:coreProperties>
</file>