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73317" y="102101"/>
            <a:ext cx="4848244" cy="6653798"/>
            <a:chOff x="173317" y="102101"/>
            <a:chExt cx="4848244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17" y="102101"/>
              <a:ext cx="484824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38941" y="312122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74426" y="212448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74426" y="99784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74426" y="161113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74426" y="78579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2023-02-02T19:20:33Z</dcterms:modified>
</cp:coreProperties>
</file>