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13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11" name="10 Imagen" descr="Invitación de Mickey Mouse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1381473" y="3121223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216958" y="2124480"/>
              <a:ext cx="2928958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216958" y="997849"/>
              <a:ext cx="2928958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0000"/>
                  </a:solidFill>
                </a:rPr>
                <a:t>Nome</a:t>
              </a:r>
              <a:endParaRPr lang="es-AR" sz="4400" b="1" dirty="0">
                <a:solidFill>
                  <a:srgbClr val="FF0000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216958" y="1611134"/>
              <a:ext cx="29289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smtClean="0">
                  <a:ea typeface="A little sunshine" pitchFamily="2" charset="0"/>
                </a:rPr>
                <a:t>XX Anos</a:t>
              </a:r>
              <a:endParaRPr lang="es-AR" sz="2800" b="1" dirty="0"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216958" y="785794"/>
              <a:ext cx="292895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latin typeface="+mj-lt"/>
                </a:rPr>
                <a:t>Venha comemorar comigo! </a:t>
              </a:r>
              <a:endParaRPr lang="es-AR" sz="1600" b="1" dirty="0"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21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31</cp:revision>
  <dcterms:created xsi:type="dcterms:W3CDTF">2022-08-15T14:52:18Z</dcterms:created>
  <dcterms:modified xsi:type="dcterms:W3CDTF">2023-02-02T19:19:25Z</dcterms:modified>
</cp:coreProperties>
</file>