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9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364" y="-16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5D11A6-0A79-4A1E-A656-BD552AFDAC78}" type="datetimeFigureOut">
              <a:rPr lang="es-ES" smtClean="0"/>
              <a:pPr/>
              <a:t>02/02/2023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D93A02-D4F7-4E07-A3D4-17645C4D1CF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02/02/2023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02/02/2023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02/02/2023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02/02/2023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02/02/2023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02/02/2023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02/02/2023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13 Grupo"/>
          <p:cNvGrpSpPr/>
          <p:nvPr/>
        </p:nvGrpSpPr>
        <p:grpSpPr>
          <a:xfrm>
            <a:off x="166654" y="102101"/>
            <a:ext cx="4861570" cy="6653798"/>
            <a:chOff x="166654" y="102101"/>
            <a:chExt cx="4861570" cy="6653798"/>
          </a:xfrm>
        </p:grpSpPr>
        <p:pic>
          <p:nvPicPr>
            <p:cNvPr id="11" name="10 Imagen" descr="Invitación de Mickey Mouse 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102101"/>
              <a:ext cx="4861570" cy="6653798"/>
            </a:xfrm>
            <a:prstGeom prst="rect">
              <a:avLst/>
            </a:prstGeom>
          </p:spPr>
        </p:pic>
        <p:sp>
          <p:nvSpPr>
            <p:cNvPr id="3" name="24 Rectángulo"/>
            <p:cNvSpPr/>
            <p:nvPr/>
          </p:nvSpPr>
          <p:spPr>
            <a:xfrm>
              <a:off x="1688491" y="5572140"/>
              <a:ext cx="2478691" cy="307777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AR" sz="1400" b="1" dirty="0" smtClean="0"/>
                <a:t>www.convitedeaniversario.net</a:t>
              </a:r>
              <a:endParaRPr lang="es-AR" sz="1400" b="1" dirty="0"/>
            </a:p>
          </p:txBody>
        </p:sp>
        <p:sp>
          <p:nvSpPr>
            <p:cNvPr id="4" name="3 CuadroTexto"/>
            <p:cNvSpPr txBox="1"/>
            <p:nvPr/>
          </p:nvSpPr>
          <p:spPr>
            <a:xfrm>
              <a:off x="1523976" y="4624810"/>
              <a:ext cx="2928958" cy="95410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dirty="0" smtClean="0"/>
                <a:t>Dia xx </a:t>
              </a:r>
              <a:r>
                <a:rPr lang="pt-BR" sz="1400" dirty="0" err="1" smtClean="0"/>
                <a:t>xx</a:t>
              </a:r>
              <a:r>
                <a:rPr lang="pt-BR" sz="1400" dirty="0" smtClean="0"/>
                <a:t> </a:t>
              </a:r>
              <a:r>
                <a:rPr lang="pt-BR" sz="1400" dirty="0" err="1" smtClean="0"/>
                <a:t>xx</a:t>
              </a:r>
              <a:r>
                <a:rPr lang="pt-BR" sz="1400" dirty="0" smtClean="0"/>
                <a:t> , às  XXXX</a:t>
              </a:r>
            </a:p>
            <a:p>
              <a:pPr algn="ctr"/>
              <a:r>
                <a:rPr lang="es-AR" sz="1400" dirty="0" err="1" smtClean="0"/>
                <a:t>xxxxxxxxx</a:t>
              </a:r>
              <a:endParaRPr lang="es-AR" sz="1400" dirty="0" smtClean="0"/>
            </a:p>
            <a:p>
              <a:pPr algn="ctr"/>
              <a:r>
                <a:rPr lang="es-AR" sz="1400" dirty="0" err="1" smtClean="0"/>
                <a:t>xxxxxxxxxxxxxxxxxxx</a:t>
              </a:r>
              <a:endParaRPr lang="es-AR" sz="1400" dirty="0" smtClean="0"/>
            </a:p>
            <a:p>
              <a:pPr algn="ctr"/>
              <a:r>
                <a:rPr lang="es-AR" sz="1400" dirty="0" err="1" smtClean="0"/>
                <a:t>xxx</a:t>
              </a:r>
              <a:r>
                <a:rPr lang="es-AR" sz="1400" dirty="0" smtClean="0"/>
                <a:t> </a:t>
              </a:r>
              <a:r>
                <a:rPr lang="es-AR" sz="1400" dirty="0" err="1" smtClean="0"/>
                <a:t>xxxx</a:t>
              </a:r>
              <a:r>
                <a:rPr lang="es-AR" sz="1400" dirty="0" smtClean="0"/>
                <a:t> </a:t>
              </a:r>
              <a:r>
                <a:rPr lang="es-AR" sz="1400" dirty="0" err="1" smtClean="0"/>
                <a:t>xxxxxxxxxxxxxxxx</a:t>
              </a:r>
              <a:endParaRPr lang="es-AR" sz="1400" dirty="0" smtClean="0"/>
            </a:p>
          </p:txBody>
        </p:sp>
        <p:sp>
          <p:nvSpPr>
            <p:cNvPr id="5" name="4 CuadroTexto"/>
            <p:cNvSpPr txBox="1"/>
            <p:nvPr/>
          </p:nvSpPr>
          <p:spPr>
            <a:xfrm>
              <a:off x="1523976" y="3498179"/>
              <a:ext cx="2928958" cy="76944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400" b="1" dirty="0" smtClean="0">
                  <a:solidFill>
                    <a:srgbClr val="FF0000"/>
                  </a:solidFill>
                </a:rPr>
                <a:t>Nome</a:t>
              </a:r>
              <a:endParaRPr lang="es-AR" sz="4400" b="1" dirty="0">
                <a:solidFill>
                  <a:srgbClr val="FF0000"/>
                </a:solidFill>
              </a:endParaRPr>
            </a:p>
          </p:txBody>
        </p:sp>
        <p:sp>
          <p:nvSpPr>
            <p:cNvPr id="6" name="5 CuadroTexto"/>
            <p:cNvSpPr txBox="1"/>
            <p:nvPr/>
          </p:nvSpPr>
          <p:spPr>
            <a:xfrm>
              <a:off x="1523976" y="4111464"/>
              <a:ext cx="2928958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2800" b="1" dirty="0" smtClean="0">
                  <a:ea typeface="A little sunshine" pitchFamily="2" charset="0"/>
                </a:rPr>
                <a:t>XX Anos</a:t>
              </a:r>
              <a:endParaRPr lang="es-AR" sz="2800" b="1" dirty="0">
                <a:ea typeface="A little sunshine" pitchFamily="2" charset="0"/>
              </a:endParaRPr>
            </a:p>
          </p:txBody>
        </p:sp>
        <p:sp>
          <p:nvSpPr>
            <p:cNvPr id="7" name="61 CuadroTexto"/>
            <p:cNvSpPr txBox="1"/>
            <p:nvPr/>
          </p:nvSpPr>
          <p:spPr>
            <a:xfrm>
              <a:off x="1523976" y="3286124"/>
              <a:ext cx="2928958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600" b="1" dirty="0" smtClean="0">
                  <a:latin typeface="+mj-lt"/>
                </a:rPr>
                <a:t>Venha comemorar comigo! </a:t>
              </a:r>
              <a:endParaRPr lang="es-AR" sz="1600" b="1" dirty="0">
                <a:latin typeface="+mj-lt"/>
              </a:endParaRPr>
            </a:p>
          </p:txBody>
        </p:sp>
      </p:grpSp>
      <p:sp>
        <p:nvSpPr>
          <p:cNvPr id="9" name="19 Rectángulo"/>
          <p:cNvSpPr/>
          <p:nvPr/>
        </p:nvSpPr>
        <p:spPr>
          <a:xfrm>
            <a:off x="7739082" y="6581025"/>
            <a:ext cx="215616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www.convitedeaniversario.net</a:t>
            </a:r>
            <a:endParaRPr lang="es-AR" sz="1200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21</Words>
  <Application>Microsoft Office PowerPoint</Application>
  <PresentationFormat>A4 (210 x 297 mm)</PresentationFormat>
  <Paragraphs>9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30</cp:revision>
  <dcterms:created xsi:type="dcterms:W3CDTF">2022-08-15T14:52:18Z</dcterms:created>
  <dcterms:modified xsi:type="dcterms:W3CDTF">2023-02-02T19:19:03Z</dcterms:modified>
</cp:coreProperties>
</file>