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62893" y="583586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48579" y="480383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48579" y="367720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48579" y="429049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48579" y="346515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2023-02-02T19:18:29Z</dcterms:modified>
</cp:coreProperties>
</file>