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9702" y="102101"/>
            <a:ext cx="4855474" cy="6653798"/>
            <a:chOff x="169702" y="102101"/>
            <a:chExt cx="4855474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291763" y="332789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55810" y="2399203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55810" y="132537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55810" y="193865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55809" y="1214422"/>
              <a:ext cx="29684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2023-02-02T19:23:46Z</dcterms:modified>
</cp:coreProperties>
</file>