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63200" y="339933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27247" y="2470641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27247" y="139681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27247" y="201009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27247" y="122541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2023-02-02T19:23:22Z</dcterms:modified>
</cp:coreProperties>
</file>