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545615" y="307181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09662" y="214311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09662" y="106928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09662" y="168257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09662" y="857232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2023-02-02T19:22:39Z</dcterms:modified>
</cp:coreProperties>
</file>