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62893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48579" y="4803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48579" y="367720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48579" y="429049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48579" y="34651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2023-02-02T19:18:17Z</dcterms:modified>
</cp:coreProperties>
</file>