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31301" y="542926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27247" y="450057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27247" y="344537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27247" y="405866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27247" y="323332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2023-02-06T20:34:17Z</dcterms:modified>
</cp:coreProperties>
</file>