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86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2" name="11 Imagen" descr="Invitaciones de Stitch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12999" y="551396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27247" y="457200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27247" y="344537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86"/>
                  </a:solidFill>
                </a:rPr>
                <a:t>Nome</a:t>
              </a:r>
              <a:endParaRPr lang="es-AR" sz="4400" b="1" dirty="0">
                <a:solidFill>
                  <a:srgbClr val="FF338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27247" y="405866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27247" y="323332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2023-02-06T20:33:56Z</dcterms:modified>
</cp:coreProperties>
</file>