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31301" y="259564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7247" y="163504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 </a:t>
              </a:r>
              <a:r>
                <a:rPr lang="pt-B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b="1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7247" y="50841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7247" y="112170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7247" y="29636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2023-02-06T20:31:17Z</dcterms:modified>
</cp:coreProperties>
</file>