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106273"/>
            <a:ext cx="4855474" cy="6645454"/>
            <a:chOff x="166654" y="106273"/>
            <a:chExt cx="4855474" cy="6645454"/>
          </a:xfrm>
        </p:grpSpPr>
        <p:pic>
          <p:nvPicPr>
            <p:cNvPr id="12" name="11 Imagen" descr="Invitaciones de Stitch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4" cy="664545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595414" y="590730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309662" y="494671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309662" y="382008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00B0F0"/>
                  </a:solidFill>
                </a:rPr>
                <a:t>Nome</a:t>
              </a:r>
              <a:endParaRPr lang="es-AR" sz="4400" b="1" dirty="0">
                <a:solidFill>
                  <a:srgbClr val="00B0F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309662" y="443336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309662" y="360802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2023-02-06T20:30:31Z</dcterms:modified>
</cp:coreProperties>
</file>