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1733" y="54637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05981" y="45032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05981" y="33765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05981" y="39898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05981" y="31645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2023-02-06T20:30:10Z</dcterms:modified>
</cp:coreProperties>
</file>