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70467" y="576442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56153" y="480383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56153" y="367720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56153" y="429049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56153" y="346515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2023-02-03T19:05:13Z</dcterms:modified>
</cp:coreProperties>
</file>