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Minnie Mouse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70467" y="563557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56153" y="467498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56153" y="3548351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56153" y="416163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ea typeface="A little sunshine" pitchFamily="2" charset="0"/>
                </a:rPr>
                <a:t>XX Anos</a:t>
              </a:r>
              <a:endParaRPr lang="es-AR" sz="2800" b="1" dirty="0"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56153" y="333629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38</cp:revision>
  <dcterms:created xsi:type="dcterms:W3CDTF">2022-08-15T14:52:18Z</dcterms:created>
  <dcterms:modified xsi:type="dcterms:W3CDTF">2023-02-03T19:04:47Z</dcterms:modified>
</cp:coreProperties>
</file>