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70467" y="563557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467498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354835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416163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333629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2023-02-03T19:04:21Z</dcterms:modified>
</cp:coreProperties>
</file>