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ón de Minnie Mouse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402366" y="565684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188052" y="469624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188052" y="3569617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9BDE"/>
                  </a:solidFill>
                </a:rPr>
                <a:t>Nome</a:t>
              </a:r>
              <a:endParaRPr lang="es-AR" sz="4400" b="1" dirty="0">
                <a:solidFill>
                  <a:srgbClr val="FF9BDE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188052" y="4182902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DA8F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DA8F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188052" y="3357562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36</cp:revision>
  <dcterms:created xsi:type="dcterms:W3CDTF">2022-08-15T14:52:18Z</dcterms:created>
  <dcterms:modified xsi:type="dcterms:W3CDTF">2023-02-03T19:03:56Z</dcterms:modified>
</cp:coreProperties>
</file>