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02366" y="558540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88052" y="462481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88052" y="349817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88052" y="411146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ea typeface="A little sunshine" pitchFamily="2" charset="0"/>
                </a:rPr>
                <a:t>XX Anos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88052" y="328612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2023-02-03T19:03:35Z</dcterms:modified>
</cp:coreProperties>
</file>