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366" y="540723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88052" y="444664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88052" y="332001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88052" y="393330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88052" y="310796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2023-02-03T19:02:57Z</dcterms:modified>
</cp:coreProperties>
</file>