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02366" y="530264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88052" y="4342051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88052" y="321542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88052" y="382870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88052" y="300336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2023-02-03T19:02:41Z</dcterms:modified>
</cp:coreProperties>
</file>