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8FFF"/>
    <a:srgbClr val="FF9BDE"/>
    <a:srgbClr val="00CCFF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12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1" name="10 Imagen" descr="Invitación de Minnie Mouse Gratis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1359834" y="5392355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145520" y="4431762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</a:t>
              </a:r>
              <a:endParaRPr lang="es-AR" sz="1400" dirty="0" smtClean="0"/>
            </a:p>
            <a:p>
              <a:pPr algn="ctr"/>
              <a:r>
                <a:rPr lang="es-AR" sz="1400" dirty="0" smtClean="0"/>
                <a:t>xxxxxxxxxxxxxxxxxxxxxxxxx</a:t>
              </a:r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145520" y="3305131"/>
              <a:ext cx="2928958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9BDE"/>
                  </a:solidFill>
                </a:rPr>
                <a:t>Nome</a:t>
              </a:r>
              <a:endParaRPr lang="es-AR" sz="4400" b="1" dirty="0">
                <a:solidFill>
                  <a:srgbClr val="FF9BDE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145520" y="3918416"/>
              <a:ext cx="292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DA8FFF"/>
                  </a:solidFill>
                  <a:ea typeface="A little sunshine" pitchFamily="2" charset="0"/>
                </a:rPr>
                <a:t>XX Anos</a:t>
              </a:r>
              <a:endParaRPr lang="es-AR" sz="2800" b="1" dirty="0">
                <a:solidFill>
                  <a:srgbClr val="DA8FFF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145520" y="3093076"/>
              <a:ext cx="29289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latin typeface="+mj-lt"/>
                </a:rPr>
                <a:t>Venha comemorar comigo! </a:t>
              </a:r>
              <a:endParaRPr lang="es-AR" sz="1600" b="1" dirty="0"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21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44</cp:revision>
  <dcterms:created xsi:type="dcterms:W3CDTF">2022-08-15T14:52:18Z</dcterms:created>
  <dcterms:modified xsi:type="dcterms:W3CDTF">2023-02-03T19:07:02Z</dcterms:modified>
</cp:coreProperties>
</file>