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90907" y="102101"/>
            <a:ext cx="4813064" cy="6653798"/>
            <a:chOff x="190907" y="102101"/>
            <a:chExt cx="4813064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102101"/>
              <a:ext cx="481306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81166" y="487102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66852" y="391043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66852" y="278379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66852" y="339708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66852" y="257174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43</cp:revision>
  <dcterms:created xsi:type="dcterms:W3CDTF">2022-08-15T14:52:18Z</dcterms:created>
  <dcterms:modified xsi:type="dcterms:W3CDTF">2023-02-03T19:06:38Z</dcterms:modified>
</cp:coreProperties>
</file>