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70467" y="558540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462481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349817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411146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328612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2023-02-03T19:06:14Z</dcterms:modified>
</cp:coreProperties>
</file>