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308168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2121091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99446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160774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78240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2023-02-03T19:01:45Z</dcterms:modified>
</cp:coreProperties>
</file>