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ello Kit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74177" y="572827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45520" y="476768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45520" y="364105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45520" y="425434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45520" y="342900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2023-02-01T22:24:11Z</dcterms:modified>
</cp:coreProperties>
</file>