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ello Kit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569299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7323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60576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21905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393712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2023-02-01T22:23:48Z</dcterms:modified>
</cp:coreProperties>
</file>