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Hello Kit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88491" y="569299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95414" y="4689471"/>
              <a:ext cx="27146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95414" y="3605767"/>
              <a:ext cx="27146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DE"/>
                  </a:solidFill>
                </a:rPr>
                <a:t>Nome</a:t>
              </a:r>
              <a:endParaRPr lang="es-AR" sz="40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95414" y="4219052"/>
              <a:ext cx="27146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95414" y="3393712"/>
              <a:ext cx="2714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2023-02-01T22:22:50Z</dcterms:modified>
</cp:coreProperties>
</file>