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Hello Kitty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74177" y="546379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45520" y="450320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45520" y="337656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Nome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45520" y="398985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45520" y="316451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2023-02-01T22:21:25Z</dcterms:modified>
</cp:coreProperties>
</file>