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Hello Kitt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38290" y="555011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458952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346289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407617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325083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2023-02-01T22:21:05Z</dcterms:modified>
</cp:coreProperties>
</file>